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B59E1EE-1D61-408A-B3E4-16CD997A74CA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336C497-B71E-4FBA-8B7C-183E169BA139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1EE-1D61-408A-B3E4-16CD997A74CA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97-B71E-4FBA-8B7C-183E169BA1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1EE-1D61-408A-B3E4-16CD997A74CA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97-B71E-4FBA-8B7C-183E169BA1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1EE-1D61-408A-B3E4-16CD997A74CA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97-B71E-4FBA-8B7C-183E169BA1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1EE-1D61-408A-B3E4-16CD997A74CA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97-B71E-4FBA-8B7C-183E169BA1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1EE-1D61-408A-B3E4-16CD997A74CA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97-B71E-4FBA-8B7C-183E169BA139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1EE-1D61-408A-B3E4-16CD997A74CA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97-B71E-4FBA-8B7C-183E169BA1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1EE-1D61-408A-B3E4-16CD997A74CA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97-B71E-4FBA-8B7C-183E169BA1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1EE-1D61-408A-B3E4-16CD997A74CA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97-B71E-4FBA-8B7C-183E169BA1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1EE-1D61-408A-B3E4-16CD997A74CA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97-B71E-4FBA-8B7C-183E169BA139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E1EE-1D61-408A-B3E4-16CD997A74CA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C497-B71E-4FBA-8B7C-183E169BA13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B59E1EE-1D61-408A-B3E4-16CD997A74CA}" type="datetimeFigureOut">
              <a:rPr lang="tr-TR" smtClean="0"/>
              <a:t>15.03.2022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336C497-B71E-4FBA-8B7C-183E169BA13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ÇOCUK VE AİLE İÇİ ŞİDDET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Şiddetin her türlüsüsüne ve her kesime yapılana HAYIR!!!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471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YAPILMASI GEREKENLER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*Günümüzde televizyonlu bir yaşamdan kaçışın pekte mümkün olmadığı bu durumda ailelerin çocuklarına iyi bir televizyon izleme alışkanlığı kazandırabilmesi için dikkat etmesi gereken bazı noktalar vardır.</a:t>
            </a:r>
          </a:p>
          <a:p>
            <a:r>
              <a:rPr lang="tr-TR" dirty="0" smtClean="0"/>
              <a:t>* Mutlaka çocukların izlediği programlar çocuklar ve yetişkinlerle birlikte izlenmelidir. böylece hem o program hakkında fikir sahibi olup çocuklara uygun olup olmadığına karar verilebilir, hem de programın ardından çocuklarla sohbet ederek o programdan çocukların neler kazandığı yada nasıl etkilendiği görülebilir.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7282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YAPILMASI GEREKENLER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*Eğer çocuklar şiddet içeren sahneleri izlemek durumunda kalırsa bu durumda çocuklara bu gibi davranışların insanları incittiğinden bahsedilmeli ve bir olayın şiddet kullanmadan nasıl çözebileceği hakkında düşünmeye sevk edilmeli.</a:t>
            </a:r>
          </a:p>
          <a:p>
            <a:r>
              <a:rPr lang="tr-TR" dirty="0" smtClean="0"/>
              <a:t>*Televizyonu asla çocuklar için bir oyalama aracı olarak görmemek ve bu doğrultuda kullanmamak gerekmektedir.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4895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1043608" y="134076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ŞİDDETİN YARATTIĞI SONUÇLAR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Kısa Vadeli Sonuçlar</a:t>
            </a:r>
          </a:p>
          <a:p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tırnak yeme</a:t>
            </a:r>
          </a:p>
          <a:p>
            <a:r>
              <a:rPr lang="tr-TR" dirty="0" smtClean="0"/>
              <a:t>ders başarısızlığı</a:t>
            </a:r>
          </a:p>
          <a:p>
            <a:r>
              <a:rPr lang="tr-TR" dirty="0" smtClean="0"/>
              <a:t>uyumsuzluk</a:t>
            </a:r>
          </a:p>
          <a:p>
            <a:r>
              <a:rPr lang="tr-TR" dirty="0" smtClean="0"/>
              <a:t>saldırganlık</a:t>
            </a:r>
          </a:p>
          <a:p>
            <a:r>
              <a:rPr lang="tr-TR" dirty="0" smtClean="0"/>
              <a:t>alt ıslatma</a:t>
            </a:r>
          </a:p>
          <a:p>
            <a:r>
              <a:rPr lang="tr-TR" dirty="0" smtClean="0"/>
              <a:t>vb....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7" name="Metin Yer Tutucusu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Uzun Vadeli Sonuçlar </a:t>
            </a:r>
          </a:p>
          <a:p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mutsuz birey mutsuz evlilik suça yönelme</a:t>
            </a:r>
          </a:p>
          <a:p>
            <a:r>
              <a:rPr lang="tr-TR" dirty="0" smtClean="0"/>
              <a:t>alkol ve madde kullanımı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6100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ŞİDDETİ ÖNLEMEK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şiddet konusunda bilinçlenmek</a:t>
            </a:r>
          </a:p>
          <a:p>
            <a:r>
              <a:rPr lang="tr-TR" dirty="0" smtClean="0"/>
              <a:t>geleneksel çocuk yetiştirme yönteminden uzaklaşmak</a:t>
            </a:r>
          </a:p>
          <a:p>
            <a:r>
              <a:rPr lang="tr-TR" dirty="0" smtClean="0"/>
              <a:t>kişilik yapılarımızı değiştirebileceğimizi bilmek</a:t>
            </a:r>
          </a:p>
          <a:p>
            <a:pPr marL="0" indent="0">
              <a:buNone/>
            </a:pPr>
            <a:r>
              <a:rPr lang="tr-TR" b="1" i="1" dirty="0" smtClean="0"/>
              <a:t>SONUÇ OLARAK; </a:t>
            </a:r>
          </a:p>
          <a:p>
            <a:r>
              <a:rPr lang="tr-TR" dirty="0" smtClean="0"/>
              <a:t>şiddet öğrenilmiş bir davranıştır ve her öğrenilen davranış istenildiği zaman değiştirilebilir. anne-babalar şiddetin yaratabileceği sonuçlar hakkında bilgi sahibi olduklarında bu değişimi daha kolay sağlayacaklardır.</a:t>
            </a:r>
          </a:p>
          <a:p>
            <a:r>
              <a:rPr lang="tr-TR" sz="5600" i="1" dirty="0" smtClean="0"/>
              <a:t>şiddetin olmadığı bir dünya kurulabilmesi dileğiyle....</a:t>
            </a:r>
          </a:p>
          <a:p>
            <a:endParaRPr lang="tr-TR" sz="5600" i="1" dirty="0"/>
          </a:p>
        </p:txBody>
      </p:sp>
    </p:spTree>
    <p:extLst>
      <p:ext uri="{BB962C8B-B14F-4D97-AF65-F5344CB8AC3E}">
        <p14:creationId xmlns:p14="http://schemas.microsoft.com/office/powerpoint/2010/main" val="2496107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ŞİDDET/AİLE İÇİ  ŞİDDET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ŞİDDET: şiddet, hayatın her alanında karşılaşabildiğimiz, güç ve baskı uygulayarak insanların bedensel veya ruhsal açıdan zarar görmesine neden olan bireysel veya toplu hareketlerin tümüdür.</a:t>
            </a:r>
          </a:p>
          <a:p>
            <a:r>
              <a:rPr lang="tr-TR" dirty="0" smtClean="0"/>
              <a:t>AİLE İÇİ  ŞİDDET; Aile üyelerinden biri tarafından ailenin bir başka üyesinin fizik veya psikolojik bütünlüğünün tehlikeye sokulması, kişiliğine ve kişilik gelişimine zarar vermesine neden olan eylem, tutum veya ihmaldir.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3944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/>
          <a:lstStyle/>
          <a:p>
            <a:r>
              <a:rPr lang="tr-TR" dirty="0" smtClean="0"/>
              <a:t>ŞİDDET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093915"/>
          </a:xfrm>
        </p:spPr>
        <p:txBody>
          <a:bodyPr>
            <a:normAutofit fontScale="92500"/>
          </a:bodyPr>
          <a:lstStyle/>
          <a:p>
            <a:endParaRPr lang="tr-TR" dirty="0" smtClean="0"/>
          </a:p>
          <a:p>
            <a:r>
              <a:rPr lang="tr-TR" dirty="0" smtClean="0"/>
              <a:t> fiziksel şiddet</a:t>
            </a:r>
          </a:p>
          <a:p>
            <a:r>
              <a:rPr lang="tr-TR" dirty="0" smtClean="0"/>
              <a:t> cinsel şiddet</a:t>
            </a:r>
          </a:p>
          <a:p>
            <a:r>
              <a:rPr lang="tr-TR" dirty="0" smtClean="0"/>
              <a:t> ihmal ekonomik istismar</a:t>
            </a:r>
          </a:p>
          <a:p>
            <a:r>
              <a:rPr lang="tr-TR" dirty="0" smtClean="0"/>
              <a:t>duygusal istismar</a:t>
            </a:r>
          </a:p>
          <a:p>
            <a:endParaRPr lang="tr-TR" dirty="0" smtClean="0"/>
          </a:p>
          <a:p>
            <a:r>
              <a:rPr lang="tr-TR" dirty="0" smtClean="0"/>
              <a:t>DUYGUSAL İSTİSMAR;  çocuğu dinlememek ,başkaları ile kıyaslamak,sevgi göstermemek,yüksek beklentiye sahip olmak,duygu sömürüsü yapmak/korkutmak,müdahaleci olmak,aşağılamak,eleştirmek,mükemmeliyetçi olmak.....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9423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>
            <a:normAutofit/>
          </a:bodyPr>
          <a:lstStyle/>
          <a:p>
            <a:r>
              <a:rPr lang="tr-TR" dirty="0" smtClean="0"/>
              <a:t>HANGİ AİLENİN ÇOCUĞU OLMAK İSTERSİNİZ 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875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BİRİNCİ 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ben seni hep başka çocuklarla kıyaslarım,</a:t>
            </a:r>
          </a:p>
          <a:p>
            <a:r>
              <a:rPr lang="tr-TR" dirty="0" smtClean="0"/>
              <a:t> yaptığın her şeyi eleştiririm, müdahale ederim hatta beni kızdırırsan seni döverim</a:t>
            </a:r>
          </a:p>
          <a:p>
            <a:r>
              <a:rPr lang="tr-TR" dirty="0" smtClean="0"/>
              <a:t> yapacak bir sürü ev işim olduğundan sana vakit ayırmam,</a:t>
            </a:r>
          </a:p>
          <a:p>
            <a:r>
              <a:rPr lang="tr-TR" dirty="0" smtClean="0"/>
              <a:t> seni dinlemem, yaptığın en ufak hatada bile seni aşağılarım,</a:t>
            </a:r>
          </a:p>
          <a:p>
            <a:r>
              <a:rPr lang="tr-TR" dirty="0" smtClean="0"/>
              <a:t> tüm bunlara rağmen </a:t>
            </a:r>
          </a:p>
          <a:p>
            <a:r>
              <a:rPr lang="tr-TR" dirty="0" smtClean="0"/>
              <a:t>derslerinin iyi olmasını, </a:t>
            </a:r>
          </a:p>
          <a:p>
            <a:r>
              <a:rPr lang="tr-TR" dirty="0" smtClean="0"/>
              <a:t>sözümden hiç çıkmamanı,</a:t>
            </a:r>
          </a:p>
          <a:p>
            <a:r>
              <a:rPr lang="tr-TR" dirty="0" smtClean="0"/>
              <a:t>bana karşı gelmemeni isterim</a:t>
            </a:r>
          </a:p>
          <a:p>
            <a:r>
              <a:rPr lang="tr-TR" dirty="0" smtClean="0"/>
              <a:t> senden hep iyi ve hayırlı bir evlat olmanı beklerim. </a:t>
            </a:r>
          </a:p>
          <a:p>
            <a:r>
              <a:rPr lang="tr-TR" sz="4600" dirty="0" smtClean="0"/>
              <a:t>benim çocuğum olmak ister misin?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5328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İKİNCİ ÖRNEK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ben seni sen olduğun için severim </a:t>
            </a:r>
          </a:p>
          <a:p>
            <a:r>
              <a:rPr lang="tr-TR" dirty="0" smtClean="0"/>
              <a:t>yaptığın hatalarda seni eleştirmem kendi kendine doğruyu bulman için sana yardım ederim, </a:t>
            </a:r>
          </a:p>
          <a:p>
            <a:r>
              <a:rPr lang="tr-TR" dirty="0" smtClean="0"/>
              <a:t>senin kişiliğine yeteneklerine ve isteklerine saygı gösteririm, </a:t>
            </a:r>
          </a:p>
          <a:p>
            <a:r>
              <a:rPr lang="tr-TR" dirty="0" smtClean="0"/>
              <a:t>aldığın sorumluluklarda sana destek olurum müdahale etmem, </a:t>
            </a:r>
          </a:p>
          <a:p>
            <a:r>
              <a:rPr lang="tr-TR" dirty="0" smtClean="0"/>
              <a:t>ne kadar çok işim olursa olsun benim hayattaki en değerli varlığım sen olduğun için sana zaman ayırırım, </a:t>
            </a:r>
          </a:p>
          <a:p>
            <a:r>
              <a:rPr lang="tr-TR" dirty="0" smtClean="0"/>
              <a:t>seni dinlerim, yaptığın hiçbir hatada seni aşağılamam, </a:t>
            </a:r>
          </a:p>
          <a:p>
            <a:r>
              <a:rPr lang="tr-TR" dirty="0" smtClean="0"/>
              <a:t>seni asla başkalarıyla kıyaslamam çünkü benim için sadece sen değerlisin. </a:t>
            </a:r>
          </a:p>
          <a:p>
            <a:r>
              <a:rPr lang="tr-TR" sz="4600" dirty="0" smtClean="0"/>
              <a:t>benim çocuğum olmak ister misin?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7344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ŞİDDET NEDENLERİ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toplumsal değer yargıları</a:t>
            </a:r>
          </a:p>
          <a:p>
            <a:r>
              <a:rPr lang="tr-TR" dirty="0" smtClean="0"/>
              <a:t>ebeveynlerin geçmiş yaşantıları</a:t>
            </a:r>
          </a:p>
          <a:p>
            <a:r>
              <a:rPr lang="tr-TR" dirty="0" smtClean="0"/>
              <a:t>ebeveynlerden birinin yada çocuğun sahip olduğu psikopatoloji yada tıbbi durumlar</a:t>
            </a:r>
          </a:p>
          <a:p>
            <a:r>
              <a:rPr lang="tr-TR" dirty="0" smtClean="0"/>
              <a:t>ekonomik nedenler</a:t>
            </a:r>
          </a:p>
          <a:p>
            <a:r>
              <a:rPr lang="tr-TR" dirty="0" smtClean="0"/>
              <a:t>evlilik içi tatmin</a:t>
            </a:r>
          </a:p>
          <a:p>
            <a:r>
              <a:rPr lang="tr-TR" dirty="0" smtClean="0"/>
              <a:t>medya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1712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608" y="119675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TELEVİZYONUN ŞİDDET EĞİLİMLERİNE ETKİSİ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*Şiddet öğesinin yer aldığı görüntüler, sadece yetişkin değil , tüm yaş gruplarına yönelik programlarda yer almaktadır.bu da şiddetin sıradanlaştırılması gibi çok tehlikeli bir olguyu beraberinde getirmektedir.</a:t>
            </a:r>
          </a:p>
          <a:p>
            <a:r>
              <a:rPr lang="tr-TR" dirty="0" smtClean="0"/>
              <a:t>*Çocuk zihinsel süreçlerindeki özelliklerinden dolayı izlediklerini yetişkinler gibi algılayamamakta ve bu yüzden farklı etkilenmektedir.</a:t>
            </a:r>
          </a:p>
          <a:p>
            <a:r>
              <a:rPr lang="tr-TR" dirty="0" smtClean="0"/>
              <a:t>*Çocuk izledikleri gerçek mi, hayal mi yetişkinler kadar kolay algılayamaz.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3840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TELEVİZYONUN ŞİDDET EĞİLİMLERİNE ETKİSİ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*Bazı çizgi filmlerde karakterler onca şiddetten sonra ayağa kalkabilmektedir. yani orada uygulanan şiddetin zarar vermediği gibi bir algılama da söz konusu olabilmektedir.</a:t>
            </a:r>
          </a:p>
          <a:p>
            <a:r>
              <a:rPr lang="tr-TR" dirty="0" smtClean="0"/>
              <a:t>* Basında yer alan şiddet haberleri</a:t>
            </a:r>
          </a:p>
          <a:p>
            <a:r>
              <a:rPr lang="tr-TR" dirty="0" smtClean="0"/>
              <a:t>*Çocuğun aşırı bir biçimde televizyon izlemesi, onu okumaktan, sinema ve tiyatroya gitmekten, hatta çoğu kez oyun oynamaktan bile yoksun bırakmaktadır. çocuğun sosyal ilişkileri zayıflamakta ve içe kapalı bir hale gelebilmektedir.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18798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</TotalTime>
  <Words>627</Words>
  <Application>Microsoft Office PowerPoint</Application>
  <PresentationFormat>Ekran Gösterisi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Austin</vt:lpstr>
      <vt:lpstr>ÇOCUK VE AİLE İÇİ ŞİDDET</vt:lpstr>
      <vt:lpstr>ŞİDDET/AİLE İÇİ  ŞİDDET</vt:lpstr>
      <vt:lpstr>ŞİDDET TÜRLERİ</vt:lpstr>
      <vt:lpstr>HANGİ AİLENİN ÇOCUĞU OLMAK İSTERSİNİZ ?</vt:lpstr>
      <vt:lpstr>BİRİNCİ ÖRNEK</vt:lpstr>
      <vt:lpstr>İKİNCİ ÖRNEK </vt:lpstr>
      <vt:lpstr>ŞİDDET NEDENLERİ </vt:lpstr>
      <vt:lpstr>  TELEVİZYONUN ŞİDDET EĞİLİMLERİNE ETKİSİ </vt:lpstr>
      <vt:lpstr>TELEVİZYONUN ŞİDDET EĞİLİMLERİNE ETKİSİ </vt:lpstr>
      <vt:lpstr>YAPILMASI GEREKENLER </vt:lpstr>
      <vt:lpstr>YAPILMASI GEREKENLER </vt:lpstr>
      <vt:lpstr>ŞİDDETİN YARATTIĞI SONUÇLAR </vt:lpstr>
      <vt:lpstr>ŞİDDETİ ÖNLEMEK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VE AİLE İÇİ ŞİDDET</dc:title>
  <dc:creator>LENOVO</dc:creator>
  <cp:lastModifiedBy>LENOVO</cp:lastModifiedBy>
  <cp:revision>3</cp:revision>
  <dcterms:created xsi:type="dcterms:W3CDTF">2022-03-15T06:09:03Z</dcterms:created>
  <dcterms:modified xsi:type="dcterms:W3CDTF">2022-03-15T06:21:28Z</dcterms:modified>
</cp:coreProperties>
</file>